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3134"/>
    <a:srgbClr val="15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97"/>
  </p:normalViewPr>
  <p:slideViewPr>
    <p:cSldViewPr snapToGrid="0" snapToObjects="1">
      <p:cViewPr>
        <p:scale>
          <a:sx n="59" d="100"/>
          <a:sy n="59" d="100"/>
        </p:scale>
        <p:origin x="1400" y="1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jpg>
</file>

<file path=ppt/media/image4.jpe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788275-2A32-0E43-8F94-843AFECE61FB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520E0E-8FC5-B048-9863-7812E9B1064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83404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20E0E-8FC5-B048-9863-7812E9B10640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65013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20E0E-8FC5-B048-9863-7812E9B10640}" type="slidenum">
              <a:rPr lang="nb-NO" smtClean="0"/>
              <a:t>17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80432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A4697-A1C3-8D4C-851C-588A6D3253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13A686-0134-F049-B5E7-DC567FCCAB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DFFF4-1C62-444D-B2B6-DC9069CE3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9CB48-7C1F-0440-BA44-15466F40F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86DA3-34E5-3541-A9BB-FCF373471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39469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F18A8-9DDC-E34A-A980-B8CF4CCCB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1009AF-66F0-3645-B0D2-6522AA0ABA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C2C320-6135-C947-82AE-E356698FD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168D9-D014-B642-B89C-D49B048D4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45D77-EAC7-1A43-9B79-F6D71F250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96292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1023B4-B318-EE49-B9B1-F7C4CB355B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6A227-5AD2-A54D-8EB8-586671058C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0299A-29BE-124D-BB77-CB1EBBD55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C0184-C6BB-434A-9A56-1EF4356C4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8EE61-74A7-8C44-87D5-CD04B4439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59871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104D9-5A8F-2F4B-A89B-588563662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F19FC-01F7-F64A-A683-A2392D621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503DE-61F3-2F4C-8E57-60647BE91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FC119F-9138-5D47-856B-BD4BAC08F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6C757-7336-B74F-A457-35BA664CF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79776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DFD59-2D5B-EE48-9900-7EE4B3B7B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A2CAB-B17C-714D-8152-F9243A519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32F33-9D86-824E-BA95-E0835DB8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C80F9-7BA5-284B-995E-F5B04DE79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0C8AD-091C-F046-B241-4A82DC195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53818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63A4D-03BD-D745-B976-8E274DC8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E4B0D-825E-8844-BE10-2CB6170FF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51AC0B-9860-7749-9256-5CAFB43D45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5F799A-88B1-034F-B169-AECD88A21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771E35-AFE4-AB47-82BC-5C663F609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BF73B-7FDF-E244-8D74-0CE17903A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6468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89799-04D5-584D-A60C-F5AA87664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FB8F51-79C2-914F-A1F7-51795FED2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30FF86-8FA1-FD4C-9EDA-DA7F416F11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545F9B-6DCC-4A4E-8358-D0EECE0DD0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D70DEC-6499-4641-806A-197AD3E30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285903-6648-6342-8C0C-A26BDD584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563703-385E-7441-B3A1-F5AC857B4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2F34B-9276-644B-B81E-CC891766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54549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986AC-17AC-6342-86AF-37C8206BA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563745-0F1D-7E49-A20D-E6FDE2241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7506A7-18F7-DB47-A467-51A6C2793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C1B684-D929-594C-B49D-D13E34E95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97303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C4AB9C-31F0-D74B-8217-6B384C926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4D76F1-C76C-4D45-89EC-D6B609920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613B20-9385-D446-9935-AC4E264CD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2953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DF91D-4F4E-584D-9729-97F1133C2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FDBC0-AAB2-644F-BF22-32D7E88DE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F5DFE-A34B-704C-B986-52D1EDC4D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E24609-6F67-4A4F-B422-EF7ECC997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68E798-5B84-EB48-B51E-BFE14201D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E502B1-FD64-8442-96AB-CE7F7B452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81433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FE463-41AD-5242-B25E-652A73F7C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309D7D-E57F-B644-8FA0-8040CE9825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3285DC-F2A2-6B48-AF0F-5712C44FB0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F2B6CB-BC47-2349-A3D7-E4367457C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E98058-0CB7-B747-8FFD-58705B5E6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86E565-F0AD-3F41-BA8A-63E8473DF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4862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CAF7AB-BA52-8149-9EC6-86FDBCB57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95C505-C484-8E43-9AE1-B6A8E3117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354C4-716A-7F4E-A82F-C3E74968C6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70CA5-70BE-FD44-8B0C-16D6F5501796}" type="datetimeFigureOut">
              <a:rPr lang="nb-NO" smtClean="0"/>
              <a:t>05.06.2019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7F434-300A-FC41-96FC-401EFF892F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8F54C-24A0-574C-81B4-111A2054C8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92FCF-AA1C-114E-BB09-F0B37F991CC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21510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5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google.com/url?sa=i&amp;rct=j&amp;q=&amp;esrc=s&amp;source=images&amp;cd=&amp;ved=2ahUKEwiE8JaQg9PiAhVBpIsKHee5BeYQjRx6BAgBEAU&amp;url=https%3A%2F%2Fwww.webcenter11.com%2Fcontent%2Fnews%2FIsrael-aiming-to-land-on-moon-with-SpaceX-launch-506165031.html&amp;psig=AOvVaw2tNPcEx-2cL9je3nvPkd56&amp;ust=1559847547529084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9C58C25-5755-AC4A-BDCD-CBDCC37049F4}"/>
              </a:ext>
            </a:extLst>
          </p:cNvPr>
          <p:cNvSpPr txBox="1"/>
          <p:nvPr/>
        </p:nvSpPr>
        <p:spPr>
          <a:xfrm>
            <a:off x="3782368" y="2598003"/>
            <a:ext cx="42891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800" dirty="0">
                <a:latin typeface="Russo One" panose="02000503050000020004" pitchFamily="2" charset="0"/>
              </a:rPr>
              <a:t>Project </a:t>
            </a:r>
            <a:r>
              <a:rPr lang="nb-NO" sz="4800" dirty="0" err="1">
                <a:latin typeface="Russo One" panose="02000503050000020004" pitchFamily="2" charset="0"/>
              </a:rPr>
              <a:t>Exam</a:t>
            </a:r>
            <a:endParaRPr lang="nb-NO" sz="4800" dirty="0">
              <a:latin typeface="Russo One" panose="0200050305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5FA0D8-4A14-CD45-A808-46F9638E6A34}"/>
              </a:ext>
            </a:extLst>
          </p:cNvPr>
          <p:cNvSpPr txBox="1"/>
          <p:nvPr/>
        </p:nvSpPr>
        <p:spPr>
          <a:xfrm>
            <a:off x="3606807" y="3412847"/>
            <a:ext cx="4640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/>
              <a:t>A Presentation by Ole Alexander Moa Pettersen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65DA1D-0E53-0940-BD11-1BCC4781FE8C}"/>
              </a:ext>
            </a:extLst>
          </p:cNvPr>
          <p:cNvSpPr txBox="1"/>
          <p:nvPr/>
        </p:nvSpPr>
        <p:spPr>
          <a:xfrm>
            <a:off x="4971956" y="3796743"/>
            <a:ext cx="1909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/>
              <a:t>Class: </a:t>
            </a:r>
            <a:r>
              <a:rPr lang="nb-NO" dirty="0" err="1"/>
              <a:t>Noroff</a:t>
            </a:r>
            <a:r>
              <a:rPr lang="nb-NO" dirty="0"/>
              <a:t> FEU1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F2CEA4-6B98-5E49-8285-DA37A6858789}"/>
              </a:ext>
            </a:extLst>
          </p:cNvPr>
          <p:cNvSpPr txBox="1"/>
          <p:nvPr/>
        </p:nvSpPr>
        <p:spPr>
          <a:xfrm>
            <a:off x="4867409" y="4180640"/>
            <a:ext cx="2119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/>
              <a:t>Tutor: Eivind Solberg</a:t>
            </a:r>
          </a:p>
        </p:txBody>
      </p:sp>
    </p:spTree>
    <p:extLst>
      <p:ext uri="{BB962C8B-B14F-4D97-AF65-F5344CB8AC3E}">
        <p14:creationId xmlns:p14="http://schemas.microsoft.com/office/powerpoint/2010/main" val="948956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1D53B8-886B-1E4F-88EA-956343B14D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328" y="1667271"/>
            <a:ext cx="10683201" cy="374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569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6EE4D6-8E9E-B54B-8EF1-0BB6A9273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4577" y="946795"/>
            <a:ext cx="5842846" cy="5289485"/>
          </a:xfrm>
          <a:prstGeom prst="rect">
            <a:avLst/>
          </a:prstGeom>
        </p:spPr>
      </p:pic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9396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DD5924-D370-044B-9DDB-5A8BCA7221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367" y="1862430"/>
            <a:ext cx="9935927" cy="1323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3A9A3D-4D94-9A4E-A8E7-72AB09E2A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7677" y="3429000"/>
            <a:ext cx="5996645" cy="220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794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line Media 5" descr="Screen Recording 2019-06-05 at 21.25.13">
            <a:hlinkClick r:id="" action="ppaction://media"/>
            <a:extLst>
              <a:ext uri="{FF2B5EF4-FFF2-40B4-BE49-F238E27FC236}">
                <a16:creationId xmlns:a16="http://schemas.microsoft.com/office/drawing/2014/main" id="{FF9BA7BC-4885-CB4A-8D10-041A799507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30261" y="987842"/>
            <a:ext cx="2412145" cy="5246962"/>
          </a:xfrm>
          <a:prstGeom prst="rect">
            <a:avLst/>
          </a:prstGeom>
        </p:spPr>
      </p:pic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9230F40-FE5C-3D4C-ABB6-3F83C40B6F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80561" y="805518"/>
            <a:ext cx="2903220" cy="528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174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57410DE-5226-7648-9EE9-8220485CFC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7973" y="935503"/>
            <a:ext cx="8316053" cy="4986993"/>
          </a:xfrm>
          <a:prstGeom prst="rect">
            <a:avLst/>
          </a:prstGeom>
        </p:spPr>
      </p:pic>
      <p:pic>
        <p:nvPicPr>
          <p:cNvPr id="8" name="Online Media 7" descr="Screen Recording 2019-06-05 at 21.36.29">
            <a:hlinkClick r:id="" action="ppaction://media"/>
            <a:extLst>
              <a:ext uri="{FF2B5EF4-FFF2-40B4-BE49-F238E27FC236}">
                <a16:creationId xmlns:a16="http://schemas.microsoft.com/office/drawing/2014/main" id="{98C65EA2-5FF9-E147-8AF9-9E8A38CDB2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879962" y="1316647"/>
            <a:ext cx="6432074" cy="399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620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68229D-9080-E04E-AA3A-A3BDDFF27AF5}"/>
              </a:ext>
            </a:extLst>
          </p:cNvPr>
          <p:cNvSpPr txBox="1"/>
          <p:nvPr/>
        </p:nvSpPr>
        <p:spPr>
          <a:xfrm>
            <a:off x="2678493" y="2074123"/>
            <a:ext cx="683501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b-NO" sz="4800" dirty="0"/>
              <a:t>Special </a:t>
            </a:r>
            <a:r>
              <a:rPr lang="nb-NO" sz="4800" dirty="0" err="1"/>
              <a:t>thanks</a:t>
            </a:r>
            <a:r>
              <a:rPr lang="nb-NO" sz="4800" dirty="0"/>
              <a:t> to Shabana,</a:t>
            </a:r>
          </a:p>
          <a:p>
            <a:pPr algn="ctr"/>
            <a:r>
              <a:rPr lang="nb-NO" sz="4800" dirty="0"/>
              <a:t>Eivind, Morten, Craig, </a:t>
            </a:r>
          </a:p>
          <a:p>
            <a:pPr algn="ctr"/>
            <a:r>
              <a:rPr lang="nb-NO" sz="4800" dirty="0"/>
              <a:t>René &amp; Alexander</a:t>
            </a:r>
          </a:p>
        </p:txBody>
      </p:sp>
    </p:spTree>
    <p:extLst>
      <p:ext uri="{BB962C8B-B14F-4D97-AF65-F5344CB8AC3E}">
        <p14:creationId xmlns:p14="http://schemas.microsoft.com/office/powerpoint/2010/main" val="2941255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6D4AE4-1723-E648-87AB-D0E9F76846F5}"/>
              </a:ext>
            </a:extLst>
          </p:cNvPr>
          <p:cNvSpPr txBox="1"/>
          <p:nvPr/>
        </p:nvSpPr>
        <p:spPr>
          <a:xfrm>
            <a:off x="4119383" y="1753972"/>
            <a:ext cx="36150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800" dirty="0" err="1">
                <a:latin typeface="Russo One" panose="02000503050000020004" pitchFamily="2" charset="0"/>
              </a:rPr>
              <a:t>Conclusion</a:t>
            </a:r>
            <a:endParaRPr lang="nb-NO" sz="4800" dirty="0">
              <a:latin typeface="Russo One" panose="0200050305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C69CFF-80E2-364E-9946-EA2D2D0AF7DA}"/>
              </a:ext>
            </a:extLst>
          </p:cNvPr>
          <p:cNvSpPr txBox="1"/>
          <p:nvPr/>
        </p:nvSpPr>
        <p:spPr>
          <a:xfrm>
            <a:off x="3123918" y="2464060"/>
            <a:ext cx="5606022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nb-NO" sz="2800" dirty="0"/>
              <a:t>Four </a:t>
            </a:r>
            <a:r>
              <a:rPr lang="nb-NO" sz="2800" dirty="0" err="1"/>
              <a:t>pages</a:t>
            </a:r>
            <a:r>
              <a:rPr lang="nb-NO" sz="2800" dirty="0"/>
              <a:t> minimum is </a:t>
            </a:r>
            <a:r>
              <a:rPr lang="nb-NO" sz="2800" dirty="0" err="1"/>
              <a:t>much</a:t>
            </a:r>
            <a:r>
              <a:rPr lang="nb-NO" sz="2800" dirty="0"/>
              <a:t> </a:t>
            </a:r>
          </a:p>
          <a:p>
            <a:r>
              <a:rPr lang="nb-NO" sz="2800" dirty="0"/>
              <a:t>      </a:t>
            </a:r>
            <a:r>
              <a:rPr lang="nb-NO" sz="2800" dirty="0" err="1"/>
              <a:t>better</a:t>
            </a:r>
            <a:r>
              <a:rPr lang="nb-NO" sz="2800" dirty="0"/>
              <a:t> </a:t>
            </a:r>
            <a:r>
              <a:rPr lang="nb-NO" sz="2800" dirty="0" err="1"/>
              <a:t>than</a:t>
            </a:r>
            <a:r>
              <a:rPr lang="nb-NO" sz="2800" dirty="0"/>
              <a:t> </a:t>
            </a:r>
            <a:r>
              <a:rPr lang="nb-NO" sz="2800" dirty="0" err="1"/>
              <a:t>six</a:t>
            </a:r>
            <a:r>
              <a:rPr lang="nb-NO" sz="2800" dirty="0"/>
              <a:t> </a:t>
            </a:r>
            <a:r>
              <a:rPr lang="nb-NO" sz="2800" dirty="0" err="1"/>
              <a:t>pages</a:t>
            </a:r>
            <a:endParaRPr lang="nb-NO" sz="2800" dirty="0"/>
          </a:p>
          <a:p>
            <a:pPr marL="457200" indent="-457200">
              <a:buFontTx/>
              <a:buChar char="-"/>
            </a:pPr>
            <a:r>
              <a:rPr lang="nb-NO" sz="2800" dirty="0" err="1"/>
              <a:t>Creating</a:t>
            </a:r>
            <a:r>
              <a:rPr lang="nb-NO" sz="2800" dirty="0"/>
              <a:t> </a:t>
            </a:r>
            <a:r>
              <a:rPr lang="nb-NO" sz="2800" dirty="0" err="1"/>
              <a:t>websites</a:t>
            </a:r>
            <a:r>
              <a:rPr lang="nb-NO" sz="2800" dirty="0"/>
              <a:t> in native HTML,</a:t>
            </a:r>
            <a:br>
              <a:rPr lang="nb-NO" sz="2800" dirty="0"/>
            </a:br>
            <a:r>
              <a:rPr lang="nb-NO" sz="2800" dirty="0"/>
              <a:t>CSS and JavaScript is </a:t>
            </a:r>
            <a:r>
              <a:rPr lang="nb-NO" sz="2800" dirty="0" err="1"/>
              <a:t>fun</a:t>
            </a:r>
            <a:endParaRPr lang="nb-NO" sz="2800" dirty="0"/>
          </a:p>
          <a:p>
            <a:pPr marL="457200" indent="-457200">
              <a:buFontTx/>
              <a:buChar char="-"/>
            </a:pPr>
            <a:r>
              <a:rPr lang="nb-NO" sz="2800" dirty="0"/>
              <a:t>I </a:t>
            </a:r>
            <a:r>
              <a:rPr lang="nb-NO" sz="2800" dirty="0" err="1"/>
              <a:t>can</a:t>
            </a:r>
            <a:r>
              <a:rPr lang="nb-NO" sz="2800" dirty="0"/>
              <a:t> </a:t>
            </a:r>
            <a:r>
              <a:rPr lang="nb-NO" sz="2800" dirty="0" err="1"/>
              <a:t>see</a:t>
            </a:r>
            <a:r>
              <a:rPr lang="nb-NO" sz="2800" dirty="0"/>
              <a:t> a </a:t>
            </a:r>
            <a:r>
              <a:rPr lang="nb-NO" sz="2800" dirty="0" err="1"/>
              <a:t>clear</a:t>
            </a:r>
            <a:r>
              <a:rPr lang="nb-NO" sz="2800" dirty="0"/>
              <a:t> </a:t>
            </a:r>
            <a:r>
              <a:rPr lang="nb-NO" sz="2800" dirty="0" err="1"/>
              <a:t>progression</a:t>
            </a:r>
            <a:r>
              <a:rPr lang="nb-NO" sz="2800" dirty="0"/>
              <a:t> from </a:t>
            </a:r>
            <a:br>
              <a:rPr lang="nb-NO" sz="2800" dirty="0"/>
            </a:br>
            <a:r>
              <a:rPr lang="nb-NO" sz="2800" dirty="0" err="1"/>
              <a:t>day</a:t>
            </a:r>
            <a:r>
              <a:rPr lang="nb-NO" sz="2800" dirty="0"/>
              <a:t> </a:t>
            </a:r>
            <a:r>
              <a:rPr lang="nb-NO" sz="2800" dirty="0" err="1"/>
              <a:t>one</a:t>
            </a:r>
            <a:r>
              <a:rPr lang="nb-NO" sz="2800" dirty="0"/>
              <a:t> to </a:t>
            </a:r>
            <a:r>
              <a:rPr lang="nb-NO" sz="2800" dirty="0" err="1"/>
              <a:t>day</a:t>
            </a:r>
            <a:r>
              <a:rPr lang="nb-NO" sz="2800" dirty="0"/>
              <a:t> last</a:t>
            </a:r>
          </a:p>
          <a:p>
            <a:pPr marL="457200" indent="-457200">
              <a:buFontTx/>
              <a:buChar char="-"/>
            </a:pPr>
            <a:endParaRPr lang="nb-NO" sz="2800" dirty="0"/>
          </a:p>
        </p:txBody>
      </p:sp>
    </p:spTree>
    <p:extLst>
      <p:ext uri="{BB962C8B-B14F-4D97-AF65-F5344CB8AC3E}">
        <p14:creationId xmlns:p14="http://schemas.microsoft.com/office/powerpoint/2010/main" val="1254473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76EF02-EFE1-3C40-A096-DE65F3E9B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2096931"/>
            <a:ext cx="4572000" cy="6096000"/>
          </a:xfrm>
          <a:prstGeom prst="rect">
            <a:avLst/>
          </a:prstGeom>
        </p:spPr>
      </p:pic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63777FB-FE13-B044-8AE3-2004A296FA9C}"/>
              </a:ext>
            </a:extLst>
          </p:cNvPr>
          <p:cNvSpPr txBox="1"/>
          <p:nvPr/>
        </p:nvSpPr>
        <p:spPr>
          <a:xfrm>
            <a:off x="4295830" y="1265934"/>
            <a:ext cx="35670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800" dirty="0" err="1">
                <a:latin typeface="Russo One" panose="02000503050000020004" pitchFamily="2" charset="0"/>
              </a:rPr>
              <a:t>Thank</a:t>
            </a:r>
            <a:r>
              <a:rPr lang="nb-NO" sz="4800" dirty="0">
                <a:latin typeface="Russo One" panose="02000503050000020004" pitchFamily="2" charset="0"/>
              </a:rPr>
              <a:t> </a:t>
            </a:r>
            <a:r>
              <a:rPr lang="nb-NO" sz="4800" dirty="0" err="1">
                <a:latin typeface="Russo One" panose="02000503050000020004" pitchFamily="2" charset="0"/>
              </a:rPr>
              <a:t>you</a:t>
            </a:r>
            <a:r>
              <a:rPr lang="nb-NO" sz="4800" dirty="0">
                <a:latin typeface="Russo One" panose="02000503050000020004" pitchFamily="2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96346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BF899EF-71B8-2040-B79E-CA6496F0EC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5450" y="1114368"/>
            <a:ext cx="3225585" cy="43007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8AD7C9-B24C-AD4E-B55C-8D40D74DA562}"/>
              </a:ext>
            </a:extLst>
          </p:cNvPr>
          <p:cNvSpPr txBox="1"/>
          <p:nvPr/>
        </p:nvSpPr>
        <p:spPr>
          <a:xfrm>
            <a:off x="5388662" y="1711919"/>
            <a:ext cx="6772047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dirty="0"/>
              <a:t>- Ole Alexander Moa Pettersen</a:t>
            </a:r>
            <a:br>
              <a:rPr lang="nb-NO" sz="2800" dirty="0"/>
            </a:br>
            <a:br>
              <a:rPr lang="nb-NO" sz="2800" dirty="0"/>
            </a:br>
            <a:r>
              <a:rPr lang="nb-NO" sz="2800" dirty="0"/>
              <a:t>- Front-End Development Student</a:t>
            </a:r>
            <a:br>
              <a:rPr lang="nb-NO" sz="2800" dirty="0"/>
            </a:br>
            <a:br>
              <a:rPr lang="nb-NO" sz="2800" dirty="0"/>
            </a:br>
            <a:r>
              <a:rPr lang="nb-NO" sz="2800" dirty="0"/>
              <a:t>- 26 </a:t>
            </a:r>
            <a:r>
              <a:rPr lang="nb-NO" sz="2800" dirty="0" err="1"/>
              <a:t>years</a:t>
            </a:r>
            <a:r>
              <a:rPr lang="nb-NO" sz="2800" dirty="0"/>
              <a:t> </a:t>
            </a:r>
            <a:r>
              <a:rPr lang="nb-NO" sz="2800" dirty="0" err="1"/>
              <a:t>old</a:t>
            </a:r>
            <a:r>
              <a:rPr lang="nb-NO" sz="2800" dirty="0"/>
              <a:t> (in a </a:t>
            </a:r>
            <a:r>
              <a:rPr lang="nb-NO" sz="2800" dirty="0" err="1"/>
              <a:t>few</a:t>
            </a:r>
            <a:r>
              <a:rPr lang="nb-NO" sz="2800" dirty="0"/>
              <a:t> </a:t>
            </a:r>
            <a:r>
              <a:rPr lang="nb-NO" sz="2800" dirty="0" err="1"/>
              <a:t>days</a:t>
            </a:r>
            <a:r>
              <a:rPr lang="nb-NO" sz="2800" dirty="0"/>
              <a:t>)</a:t>
            </a:r>
            <a:br>
              <a:rPr lang="nb-NO" sz="2800" dirty="0"/>
            </a:br>
            <a:br>
              <a:rPr lang="nb-NO" sz="2800" dirty="0"/>
            </a:br>
            <a:r>
              <a:rPr lang="nb-NO" sz="2800" dirty="0"/>
              <a:t>- </a:t>
            </a:r>
            <a:r>
              <a:rPr lang="nb-NO" sz="2800" dirty="0" err="1"/>
              <a:t>Self-proclaimed</a:t>
            </a:r>
            <a:r>
              <a:rPr lang="nb-NO" sz="2800" dirty="0"/>
              <a:t> CSS guru and </a:t>
            </a:r>
            <a:r>
              <a:rPr lang="nb-NO" dirty="0">
                <a:latin typeface="Press Start 2P" pitchFamily="2" charset="0"/>
              </a:rPr>
              <a:t>h4ck3rm4n</a:t>
            </a:r>
          </a:p>
        </p:txBody>
      </p:sp>
    </p:spTree>
    <p:extLst>
      <p:ext uri="{BB962C8B-B14F-4D97-AF65-F5344CB8AC3E}">
        <p14:creationId xmlns:p14="http://schemas.microsoft.com/office/powerpoint/2010/main" val="1687480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31116E-1E36-7741-A9A9-6A689C89AF92}"/>
              </a:ext>
            </a:extLst>
          </p:cNvPr>
          <p:cNvSpPr txBox="1"/>
          <p:nvPr/>
        </p:nvSpPr>
        <p:spPr>
          <a:xfrm>
            <a:off x="3315476" y="1602237"/>
            <a:ext cx="52229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800" dirty="0">
                <a:latin typeface="Russo One" panose="02000503050000020004" pitchFamily="2" charset="0"/>
              </a:rPr>
              <a:t>The </a:t>
            </a:r>
            <a:r>
              <a:rPr lang="nb-NO" sz="4800" dirty="0" err="1">
                <a:latin typeface="Russo One" panose="02000503050000020004" pitchFamily="2" charset="0"/>
              </a:rPr>
              <a:t>Assignment</a:t>
            </a:r>
            <a:endParaRPr lang="nb-NO" sz="4800" dirty="0">
              <a:latin typeface="Russo One" panose="0200050305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FA2048-CE5E-1E4D-968D-A720DA579AC5}"/>
              </a:ext>
            </a:extLst>
          </p:cNvPr>
          <p:cNvSpPr txBox="1"/>
          <p:nvPr/>
        </p:nvSpPr>
        <p:spPr>
          <a:xfrm>
            <a:off x="2910162" y="2447064"/>
            <a:ext cx="633833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b-NO" sz="2800" dirty="0" err="1"/>
              <a:t>Create</a:t>
            </a:r>
            <a:r>
              <a:rPr lang="nb-NO" sz="2800" dirty="0"/>
              <a:t> a Micro Site (4 </a:t>
            </a:r>
            <a:r>
              <a:rPr lang="nb-NO" sz="2800" dirty="0" err="1"/>
              <a:t>pages</a:t>
            </a:r>
            <a:r>
              <a:rPr lang="nb-NO" sz="2800" dirty="0"/>
              <a:t> minimum)</a:t>
            </a:r>
          </a:p>
          <a:p>
            <a:pPr marL="285750" indent="-285750">
              <a:buFontTx/>
              <a:buChar char="-"/>
            </a:pPr>
            <a:r>
              <a:rPr lang="nb-NO" sz="2800" dirty="0" err="1"/>
              <a:t>Only</a:t>
            </a:r>
            <a:r>
              <a:rPr lang="nb-NO" sz="2800" dirty="0"/>
              <a:t> </a:t>
            </a:r>
            <a:r>
              <a:rPr lang="nb-NO" sz="2800" dirty="0" err="1"/>
              <a:t>use</a:t>
            </a:r>
            <a:r>
              <a:rPr lang="nb-NO" sz="2800" dirty="0"/>
              <a:t> </a:t>
            </a:r>
            <a:r>
              <a:rPr lang="nb-NO" sz="2800" dirty="0" err="1"/>
              <a:t>basic</a:t>
            </a:r>
            <a:r>
              <a:rPr lang="nb-NO" sz="2800" dirty="0"/>
              <a:t> HTML, CSS and JavaScript</a:t>
            </a:r>
          </a:p>
          <a:p>
            <a:pPr marL="285750" indent="-285750">
              <a:buFontTx/>
              <a:buChar char="-"/>
            </a:pPr>
            <a:r>
              <a:rPr lang="nb-NO" sz="2800" dirty="0" err="1"/>
              <a:t>Fully</a:t>
            </a:r>
            <a:r>
              <a:rPr lang="nb-NO" sz="2800" dirty="0"/>
              <a:t> </a:t>
            </a:r>
            <a:r>
              <a:rPr lang="nb-NO" sz="2800" dirty="0" err="1"/>
              <a:t>responsive</a:t>
            </a:r>
            <a:endParaRPr lang="nb-NO" sz="2800" dirty="0"/>
          </a:p>
          <a:p>
            <a:pPr marL="285750" indent="-285750">
              <a:buFontTx/>
              <a:buChar char="-"/>
            </a:pPr>
            <a:r>
              <a:rPr lang="nb-NO" sz="2800" dirty="0" err="1"/>
              <a:t>Respect</a:t>
            </a:r>
            <a:r>
              <a:rPr lang="nb-NO" sz="2800" dirty="0"/>
              <a:t> WCAG/SEO/Accessibility</a:t>
            </a:r>
          </a:p>
          <a:p>
            <a:pPr marL="285750" indent="-285750">
              <a:buFontTx/>
              <a:buChar char="-"/>
            </a:pPr>
            <a:r>
              <a:rPr lang="nb-NO" sz="2800" dirty="0"/>
              <a:t>Focus </a:t>
            </a:r>
            <a:r>
              <a:rPr lang="nb-NO" sz="2800" dirty="0" err="1"/>
              <a:t>on</a:t>
            </a:r>
            <a:r>
              <a:rPr lang="nb-NO" sz="2800" dirty="0"/>
              <a:t> NASA, </a:t>
            </a:r>
            <a:r>
              <a:rPr lang="nb-NO" sz="2800" dirty="0" err="1"/>
              <a:t>SpaceX</a:t>
            </a:r>
            <a:r>
              <a:rPr lang="nb-NO" sz="2800" dirty="0"/>
              <a:t> or a </a:t>
            </a:r>
            <a:r>
              <a:rPr lang="nb-NO" sz="2800" dirty="0" err="1"/>
              <a:t>client</a:t>
            </a:r>
            <a:endParaRPr lang="nb-NO" sz="2800" dirty="0"/>
          </a:p>
          <a:p>
            <a:pPr marL="285750" indent="-285750">
              <a:buFontTx/>
              <a:buChar char="-"/>
            </a:pPr>
            <a:r>
              <a:rPr lang="nb-NO" sz="2800" dirty="0" err="1"/>
              <a:t>Semantic</a:t>
            </a:r>
            <a:r>
              <a:rPr lang="nb-NO" sz="2800" dirty="0"/>
              <a:t> HTML</a:t>
            </a:r>
          </a:p>
        </p:txBody>
      </p:sp>
    </p:spTree>
    <p:extLst>
      <p:ext uri="{BB962C8B-B14F-4D97-AF65-F5344CB8AC3E}">
        <p14:creationId xmlns:p14="http://schemas.microsoft.com/office/powerpoint/2010/main" val="588487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Bilderesultat for spacex">
            <a:hlinkClick r:id="rId2"/>
            <a:extLst>
              <a:ext uri="{FF2B5EF4-FFF2-40B4-BE49-F238E27FC236}">
                <a16:creationId xmlns:a16="http://schemas.microsoft.com/office/drawing/2014/main" id="{55158EE2-4D69-A647-9C7D-26FD638DF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2732"/>
            <a:ext cx="12788144" cy="718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6715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0517D18-B192-2344-95CE-BDF17C329F4F}"/>
              </a:ext>
            </a:extLst>
          </p:cNvPr>
          <p:cNvSpPr txBox="1"/>
          <p:nvPr/>
        </p:nvSpPr>
        <p:spPr>
          <a:xfrm>
            <a:off x="4076857" y="1844502"/>
            <a:ext cx="40382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800" dirty="0">
                <a:latin typeface="Russo One" panose="02000503050000020004" pitchFamily="2" charset="0"/>
              </a:rPr>
              <a:t>The </a:t>
            </a:r>
            <a:r>
              <a:rPr lang="nb-NO" sz="4800" dirty="0" err="1">
                <a:latin typeface="Russo One" panose="02000503050000020004" pitchFamily="2" charset="0"/>
              </a:rPr>
              <a:t>Process</a:t>
            </a:r>
            <a:endParaRPr lang="nb-NO" sz="4800" dirty="0">
              <a:latin typeface="Russo One" panose="0200050305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EA5301-BA27-5341-A1A1-74BAB888B9D9}"/>
              </a:ext>
            </a:extLst>
          </p:cNvPr>
          <p:cNvSpPr txBox="1"/>
          <p:nvPr/>
        </p:nvSpPr>
        <p:spPr>
          <a:xfrm>
            <a:off x="2798878" y="2675499"/>
            <a:ext cx="659424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nb-NO" sz="2800" dirty="0" err="1"/>
              <a:t>Create</a:t>
            </a:r>
            <a:r>
              <a:rPr lang="nb-NO" sz="2800" dirty="0"/>
              <a:t> a </a:t>
            </a:r>
            <a:r>
              <a:rPr lang="nb-NO" sz="2800" dirty="0" err="1"/>
              <a:t>Gantt</a:t>
            </a:r>
            <a:r>
              <a:rPr lang="nb-NO" sz="2800" dirty="0"/>
              <a:t> </a:t>
            </a:r>
            <a:r>
              <a:rPr lang="nb-NO" sz="2800" dirty="0" err="1"/>
              <a:t>chart</a:t>
            </a:r>
            <a:r>
              <a:rPr lang="nb-NO" sz="2800" dirty="0"/>
              <a:t> &amp; </a:t>
            </a:r>
            <a:r>
              <a:rPr lang="nb-NO" sz="2800" dirty="0" err="1"/>
              <a:t>functional</a:t>
            </a:r>
            <a:r>
              <a:rPr lang="nb-NO" sz="2800" dirty="0"/>
              <a:t> </a:t>
            </a:r>
            <a:r>
              <a:rPr lang="nb-NO" sz="2800" dirty="0" err="1"/>
              <a:t>spec</a:t>
            </a:r>
            <a:endParaRPr lang="nb-NO" sz="2800" dirty="0"/>
          </a:p>
          <a:p>
            <a:r>
              <a:rPr lang="nb-NO" sz="2800" dirty="0"/>
              <a:t>-  Research target </a:t>
            </a:r>
            <a:r>
              <a:rPr lang="nb-NO" sz="2800" dirty="0" err="1"/>
              <a:t>audience</a:t>
            </a:r>
            <a:endParaRPr lang="nb-NO" sz="2800" dirty="0"/>
          </a:p>
          <a:p>
            <a:pPr marL="285750" indent="-285750">
              <a:buFontTx/>
              <a:buChar char="-"/>
            </a:pPr>
            <a:r>
              <a:rPr lang="nb-NO" sz="2800" dirty="0" err="1"/>
              <a:t>Create</a:t>
            </a:r>
            <a:r>
              <a:rPr lang="nb-NO" sz="2800" dirty="0"/>
              <a:t> </a:t>
            </a:r>
            <a:r>
              <a:rPr lang="nb-NO" sz="2800" dirty="0" err="1"/>
              <a:t>Storyboard</a:t>
            </a:r>
            <a:r>
              <a:rPr lang="nb-NO" sz="2800" dirty="0"/>
              <a:t> &amp; </a:t>
            </a:r>
            <a:r>
              <a:rPr lang="nb-NO" sz="2800" dirty="0" err="1"/>
              <a:t>personas</a:t>
            </a:r>
            <a:endParaRPr lang="nb-NO" sz="2800" dirty="0"/>
          </a:p>
          <a:p>
            <a:pPr marL="285750" indent="-285750">
              <a:buFontTx/>
              <a:buChar char="-"/>
            </a:pPr>
            <a:r>
              <a:rPr lang="nb-NO" sz="2800" dirty="0" err="1"/>
              <a:t>Create</a:t>
            </a:r>
            <a:r>
              <a:rPr lang="nb-NO" sz="2800" dirty="0"/>
              <a:t> Prototype</a:t>
            </a:r>
          </a:p>
          <a:p>
            <a:pPr marL="285750" indent="-285750">
              <a:buFontTx/>
              <a:buChar char="-"/>
            </a:pPr>
            <a:r>
              <a:rPr lang="nb-NO" sz="2800" dirty="0" err="1"/>
              <a:t>Weekly</a:t>
            </a:r>
            <a:r>
              <a:rPr lang="nb-NO" sz="2800" dirty="0"/>
              <a:t> </a:t>
            </a:r>
            <a:r>
              <a:rPr lang="nb-NO" sz="2800" dirty="0" err="1"/>
              <a:t>meetings</a:t>
            </a:r>
            <a:r>
              <a:rPr lang="nb-NO" sz="2800" dirty="0"/>
              <a:t> to showcase and </a:t>
            </a:r>
            <a:r>
              <a:rPr lang="nb-NO" sz="2800" dirty="0" err="1"/>
              <a:t>discuss</a:t>
            </a:r>
            <a:endParaRPr lang="nb-NO" sz="2800" dirty="0"/>
          </a:p>
          <a:p>
            <a:pPr marL="285750" indent="-285750">
              <a:buFontTx/>
              <a:buChar char="-"/>
            </a:pPr>
            <a:endParaRPr lang="nb-NO" sz="2800" dirty="0"/>
          </a:p>
        </p:txBody>
      </p:sp>
    </p:spTree>
    <p:extLst>
      <p:ext uri="{BB962C8B-B14F-4D97-AF65-F5344CB8AC3E}">
        <p14:creationId xmlns:p14="http://schemas.microsoft.com/office/powerpoint/2010/main" val="765214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B9C4C8-6DAA-4A4E-A8ED-83814358F1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7322" y="1299137"/>
            <a:ext cx="9701939" cy="425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98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500337-448A-1045-86B8-7EFCC1DC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385" y="1356915"/>
            <a:ext cx="7502471" cy="4319180"/>
          </a:xfrm>
          <a:prstGeom prst="rect">
            <a:avLst/>
          </a:prstGeom>
        </p:spPr>
      </p:pic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2537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E54C62-8333-1446-8B04-0926544EE64F}"/>
              </a:ext>
            </a:extLst>
          </p:cNvPr>
          <p:cNvSpPr txBox="1"/>
          <p:nvPr/>
        </p:nvSpPr>
        <p:spPr>
          <a:xfrm>
            <a:off x="4111368" y="2440490"/>
            <a:ext cx="36311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800" dirty="0">
                <a:latin typeface="Russo One" panose="02000503050000020004" pitchFamily="2" charset="0"/>
              </a:rPr>
              <a:t>The </a:t>
            </a:r>
            <a:r>
              <a:rPr lang="nb-NO" sz="4800" dirty="0" err="1">
                <a:latin typeface="Russo One" panose="02000503050000020004" pitchFamily="2" charset="0"/>
              </a:rPr>
              <a:t>Coding</a:t>
            </a:r>
            <a:endParaRPr lang="nb-NO" sz="4800" dirty="0">
              <a:latin typeface="Russo One" panose="0200050305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77F3A0-8E68-574D-B113-80114A7890C5}"/>
              </a:ext>
            </a:extLst>
          </p:cNvPr>
          <p:cNvSpPr txBox="1"/>
          <p:nvPr/>
        </p:nvSpPr>
        <p:spPr>
          <a:xfrm>
            <a:off x="4086296" y="3307560"/>
            <a:ext cx="365619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800" dirty="0"/>
              <a:t>-  Pure HTML, </a:t>
            </a:r>
            <a:r>
              <a:rPr lang="nb-NO" sz="2800" dirty="0" err="1"/>
              <a:t>semantic</a:t>
            </a:r>
            <a:endParaRPr lang="nb-NO" sz="2800" dirty="0"/>
          </a:p>
          <a:p>
            <a:pPr marL="285750" indent="-285750">
              <a:buFontTx/>
              <a:buChar char="-"/>
            </a:pPr>
            <a:r>
              <a:rPr lang="nb-NO" sz="2800" dirty="0"/>
              <a:t>SASS (or SCSS) for CSS</a:t>
            </a:r>
          </a:p>
          <a:p>
            <a:pPr marL="285750" indent="-285750">
              <a:buFontTx/>
              <a:buChar char="-"/>
            </a:pPr>
            <a:r>
              <a:rPr lang="nb-NO" sz="2800" dirty="0"/>
              <a:t>Pure JavaScript</a:t>
            </a:r>
          </a:p>
        </p:txBody>
      </p:sp>
    </p:spTree>
    <p:extLst>
      <p:ext uri="{BB962C8B-B14F-4D97-AF65-F5344CB8AC3E}">
        <p14:creationId xmlns:p14="http://schemas.microsoft.com/office/powerpoint/2010/main" val="2430265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057290-405A-1B4C-90B4-6D9D3D9D1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879" y="1265319"/>
            <a:ext cx="5824242" cy="4596429"/>
          </a:xfrm>
          <a:prstGeom prst="rect">
            <a:avLst/>
          </a:prstGeom>
        </p:spPr>
      </p:pic>
      <p:sp>
        <p:nvSpPr>
          <p:cNvPr id="4" name="Right Triangle 3">
            <a:extLst>
              <a:ext uri="{FF2B5EF4-FFF2-40B4-BE49-F238E27FC236}">
                <a16:creationId xmlns:a16="http://schemas.microsoft.com/office/drawing/2014/main" id="{761C6ED0-D054-104C-B7BF-1F681B040C8E}"/>
              </a:ext>
            </a:extLst>
          </p:cNvPr>
          <p:cNvSpPr/>
          <p:nvPr/>
        </p:nvSpPr>
        <p:spPr>
          <a:xfrm>
            <a:off x="-185738" y="5415148"/>
            <a:ext cx="12530138" cy="1442852"/>
          </a:xfrm>
          <a:prstGeom prst="rtTriangle">
            <a:avLst/>
          </a:prstGeom>
          <a:solidFill>
            <a:srgbClr val="303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AA383B91-4A5C-384B-B8A4-7D7177705316}"/>
              </a:ext>
            </a:extLst>
          </p:cNvPr>
          <p:cNvSpPr/>
          <p:nvPr/>
        </p:nvSpPr>
        <p:spPr>
          <a:xfrm>
            <a:off x="-338140" y="-45685"/>
            <a:ext cx="12530138" cy="1757604"/>
          </a:xfrm>
          <a:prstGeom prst="rtTriangle">
            <a:avLst/>
          </a:prstGeom>
          <a:solidFill>
            <a:srgbClr val="303134"/>
          </a:solidFill>
          <a:scene3d>
            <a:camera prst="orthographicFront">
              <a:rot lat="0" lon="2159400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4834-E925-BD49-A0FF-CA91E2EEC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5345" y="104826"/>
            <a:ext cx="3896655" cy="480961"/>
          </a:xfrm>
          <a:prstGeom prst="rect">
            <a:avLst/>
          </a:prstGeom>
        </p:spPr>
      </p:pic>
      <p:pic>
        <p:nvPicPr>
          <p:cNvPr id="1026" name="Picture 2" descr="data:image/png;base64,iVBORw0KGgoAAAANSUhEUgAAAOEAAADhCAMAAAAJbSJIAAABVlBMVEX/KAH//////f/9KAT32MLdHQD5//v6//nZIAD42b74//38/PzYYlP/+vL5JQD5KgPRXEnhqZ3/+v/biX7vIgD///f/9///IAD//vz1/////Pf3LQD/+/z0//jVIwD60cXmn4j/Gwv///L/59rkFAD8/+zt////+ebNMCTNRDz+38/0//v/9vnz//LrMA74KhDTclvffmjxrZz/8fz//+7/7eX/7u/qeWvTRyvli3fuMQDJOBbGZ0/94tPsi2/2w7b0JRn368Ls/+7MgXHgakjKSAn2y7fXLR3KXDXLVUH/6tLtsqrfUUTba1/RLwbGSC/1uZ7rn4DcPjTst5LViGvgt6XgSi3ignnoqo3XYGL//+DRelbRV0vxqpPbn6L80LLyz9fqyMPRd23nYTve/vjwn6Xvtanog1XcIRXFPB/cimTzm43IJwDgrpPjcEq4lY62Y1nfWlVJ4X8dAAARWUlEQVR4nO2d+X/bNprGScAkVTAkXAQ8QcqmrCOxDsa25Np0U3fcjB2rqZJ0sk2aZrftdsabTpqd6f//y4IS5PiM5CsmuXo+uT6OSPNrgMD74nggSTPNNNNMM80000wzzTTTTDPNNNP/Y0EIcfo7VQc6cOrLGBNXXUT89tN+h2sTg5LjOKN/p39BNuVVkhNd9Hvxb/TJ+fizcihaUoai5TKFeKqr+JNS5cKqKuXOJ2fkFbO8+f7zsb6oTvUEJpaS//1w1ZR6//7zb18qN010UtDBfyxY8lCIkKWV6lRXYZw8r8lTyx1K7VpgoXzTRCfFJPjHgod0pOsIrZGdv8ybU1yFqVldRN7wqml+qZrKfxFD9xYGN450Qvy9K88d+WkH6xuUwWhCewMlRhfd6ctQyHLluU9fS7FTnvvwrAEJdrdMRie+jZcj9DNAGADrmcI6zoSr8kvIRax31XhCn5FvwsBrfUHjCVflilA6Toi6oN7/jU64Kk+EElSOlyEiKFy+nzApOr9FhXEcPdeBPlnI92UvHN1ZVYH2WelT0g2f9RShS/S/dxfeMt6rn39ZHNNXTWsK8a6W2Ha2CFVC6qG1WoaMntuiYhib08U0qlbp+iBbhE2ZEALaq1Xz/EyHR0LRk827U2jz7osX7/1sEXoI2DapG3er0rnVlEnMoVU6hcyYVvfXs0UIEHJdtOYZj+hHQtQE8gx4CrEY4vlWtghH8gO5/9jkGI6UXOn+WDLnjSwShrre/fl3U8KJOSGCm3D/zBI2AUCN3ZIpJee3qFPdP7OEgDeouv++HE03cHP+/TNLyDsMQOTG3RK8GmJ2CUEz9Dlj76epRjU+cv9MEer1SuNfPbtS84Doo9fC/hOTRZB3/VONwZ1x/0wREtQy/v2NYbmBLmLltWZ77geMGbv0GGDGCHW7N196ZXiuUR99xQjq2vZbhnkQfskWNVuEridXHsHygd62RDawQ2zPOFBMZ7qB4rPuny1CJNceQXNvt40EYRjYgeXffQuly9bTjBECUps3Y/OHpbr4yppfqfjA+K4K8YVnKcT9M0WoI2DcMSF2nvQ8nSdQbZHXtdffJFIEP5oSn3v/DBJKjHVeNmTb9n0i2ht/ec9MJ8YuUVOzSAilJK4+t3jUFogybHnqdjkxR8970ftnkDBxeM6kPDN0oHujryMgW8/KHexcoknNIiGGkgnhYNdIe4+hPN/1jMVyh+eKhSB0OswxTfj0oRWI91DvVmzbeFTCzsXnqLNIOPo6xvt9dc1yAUJidnH9TzNJoou2NhkmhHSlUedZoo7Q6H+15Q0TJsUhhNCpvmvLwPfH7U2zvfA2JbwYYnYJI55PlN654Y5PRJ9BgLs9cOAFEbNLCBnDsbJdCwERuSIhqLaomPhijNklTEEo+35BBUFb9Bk6qjS+oYUhHIluLAOvpqmisXFlf74TXSgKzzwhvbPu+aoqiw/ocv8+D1wnzJ8eu3/WCSHdNJB7OFKly+HylikViJC3N8qq5aYhuKioa+3PSlGB3kOYMGmwHQTBB8Jm5Z1ygeg064SYF1fyttdqHRKGxO59dYG5+KwTjj6y8ZC47eboM4gQbenHKn8Xp3sZc0Eo0TsNjwSiw7BBvbL0dDiqMdX9c0EY0X+6RB99RiOkXtcWfmeOM9XbmA9CzKr/0HfEe+imczb+9gBPlw3nhVBSdiuiDDWX2AT5nw9YgQidCLPBwugzLS3UXOR5xlelAhFy4WTQb3ntihjXIEQ2VqjE6HCh+EfvnwvCdG4t6dxZUt1AZMO6i9TlfYxZgiet08wLIYQxXTF0IAhVS/b85QF1Js7y54aQ/2Eq7yp10We4fgB06+e9CE6asckRIe8cSgfGON/33TTlX30LJ40R54gQRg6+94t4VoJCQFy98bzkFKKWjsQTe/PpXCvQQlV8HtSNH6sMYviRdCpPhBIn+Xq+Yek2EWPEAbD68zFMB6fOrav5IsRRRF80mrYtCF2Cdua+N9P/Of/+eSKEMcaYbnbrumhvNIR8Y2GPpnuLzr0oR4T8k5hBqKzWQhHZqB5aa2nf7n1kqW2uCOMUI0pwabci1jEEyNMD331Xhfj8n0uOCEdiDtya04nXbLXEmhvf+KbqYN6intlx5I9QYozO92SgI13UVb/Ve5RAnmKxs0oyj4QYKg98V657oq5qtr28wZsalpwVweWPMJE4S/VuIyS2iFERkNXdAc8x2Fl5Rv4Iee9uQlh61QBkPNbPE+L1Z4PYwcUgdGjHkSge7KpN0SuCimXbteel6MwVjPkjHAmbe3P+Wk0HyBVvo/+SFoqQOXR/KXR5/KaJqhou3Uln+U/fP6eEMXTogwYAvIaKrF9rP/zeZKcnT/NKCBPmKF80mnVLBOE8z5CXt5zUgeLEJ/NKyBITVl816nIwXrlpk53dtyPri2OfzCthav2BSwcBAKIQef8YNlarhSEcyRz83PIs/jYCV/SNd6nUiY/1ivkmpHRjyRtGNmLJjdx/QKXkWDqcb8KYN6iGrqoICUS33btvHl/HkG9CB0rVlz3L0saEMlhb/qt5bC1Kzgl5s1JaNAxNHRPapLK7V6AyxDGESelXwzok1Nu+fXDMnyXfhCMNFuxgPMuvETls3K0yMxr7ThSBkD7tIxuMCUnd6j1QHDzuM4pAGNGf1u3gsN/XUbC0Tw/HF4tACBl92WqnK8KGe/kB8vzlp9gR7U0RCDFzqouCASEXyAioCwNcIEInwrD8regPker7FgKtV2XRKxaBMJ0hxtVfjdBDYlwDEWAsVqXUVyMpDCG9v1whZJzwE7nZ/yeNGZOcIhCmN8HYnF8i49E3zQde+PpphydYRSHk2SKuftcNRZ+hWi4B7mdPY2k4s1gIwtRJUVlsCELZsghxa7tbGLLiEPIgbXAgWhpbDXlV1Wt/KxfmPUzFpGhv1yd6rSZmbEBde6dghzFzv1EEQl4fo6/vzfl2MB5fBER9vUklhvF8twiE6axFFD/uqzYZryZeAzuv/6SM19LMuChdiVBijGH6UwPZwlGoCWy9srTRccw3mfEYuhqhmaTDxC8MIFpUhIjthgsbvJZmxifqam2pA6FEneq3mvDUILrn6YF2oCRfFqMtHYpBWH4W6joguohvQn/1j2KUoZDjJE8XNB14SNxT03sr/y5ESzMST+xx5/ue1eTVU4Q3Hln6V4FqKW9QJYl+199p2eJt9D2PuFpxCGG6kwZWNxtuIHYRAU0FBBWHUIJR5EBJWQ3r49it0nXFP4tBKG5a3q3obQCQNoYrGCGD9N6CBmxyOENcNELMM6b7S4CASsUrJmGEmdl50wibll/QMowgYzF90UeAFJQwgVFMpepi63BsqmiEI0XlVy2gBlp4uBPcdTnhrbpdXy9hjAcLbsAjVKCPDQtQwQghfvzQRR6wg7CYhDy2oftLrg5sUFTCGEudlZ6hA6AVkxDHkcmUzw01dQwZCd12W9oMgPGlmXqXXMk6+JjK3675OyoZibc4c5/8nJljZWgT/xsFpk7d19fe7O1WAlttcvHe0HfnbrUMeSSpL++n9t34avbIRxTBvz5cA6OzguS2dcuEHvLq/vJW4jiXcUg8WzEzn6yHcnoQBNBDnXz605COEiJNrSNjewvD83dqXVRmItEHfW2ooNK6FULpg39pxSJEV1dLE3doTy8n7kh0c2GkuYVfn33y3oKjsC97xA3DcT4eWJ8rTsTRnUl77aeW+eHkteoF/ImuSVhySi+7FZ2M/Z/9oPegGjN2crXvVQRNE5vpEulbODtPSvecVV81PEKEa5lGyNI85Y/Eru9tPJQzaWf0DQjGJsTlZ5U6Ga/6AZ63vGE6zmVMdbOo4WmUQ/9nMQeGLNUzdgfxVc8MOPN7QfM2zrCUYMTi7x+O976CbsUmtb8NrnhkwNm6qLHktck0nSf9EB31f16smrf1NDchh9Hqy4Z7xP+51XhBb6IQb0un/Z/XwsaflA1LsQglCRNHOuH/THSwtEHZrZxvexM67f+s2sTavTfcHVIIQidJ/Z/NI/7PYaC3GwdVfHut300I09T/OdQAcsWUyqrCu5LbfqxrFI7oSu+Y/zNvUB1WqBY19X8GwPfF2+jWej/i6XzZ8qGx/3Pbb4m99pbde2wWqJryCNWMle1u6pA0HpvS5u59+ozuxpTaIeGh/zMQmVQ9NFq7Fxt3uLZRupsT/aFfJ+20rXFdF8nE+I8Sk6J4QnuTLlpPf0bKVxsm5T+pLIPGqf/zcPWd6/o8WzSMTWWagy1Sc5N0ocnyEzNJnCjDdRti+rIyspp3LQ15rt/7jk6sfI6ZAkYPjHrQf1Smme5GeXyjHBhBkDanlivz6mr35qkz6YRgxpyIPu7LJNhp3FUy/T5CnlII/2cZ6IAzus2HW2wCoTlcBf2X9TWtHXjGaglf6eTLmxXjDSre6w0drtON6K7b9oJng0kjSAzGe7sG0dtdW/cru1sZLsORNpZI0B57XviutapgbMLzS4aH6OXxbgTdBs25pxSmJhKf8pkvpqH/89i1zJWbjefVj7qVHt1R4qmBvd7/rZPtcO+o/zMKQD18fUcxk/NORTi+K8jTfJ5d/k85wwUojfyfxysMPJXnG/7SG3reqV28gzm6s0tvaX/3/1HGjpPlFhUnjrJdGc9JWbYd+Mv3Y3jGe3h6dx4K1HC7NATMcDHyoOTQ/5lU2i6wSGWu5JwRuw0JlV8N7XCHpRbKv2ylSRe72lnCNy049n8Wo29Bs3lQ5fkVpvRYyaQRXUnskiVhqOuVNa2/cX2zyDeltGSO+z+rhDQWldNenvDITmfeGwY2CBvf5WCsdej/jOmKEYz9nxFZC1/zR3dOjL6lu9V9sVsddbsuAbVNeo3z5DcpKB31fyYe8Zrr+yV4ooWM8JfrtihDYFTCurWp8Cg1w5H3UfE3bHvs/wwQ0oH8cL9zIqqOnywhe3wGXSDXG8+qOHXKuq1nvoAgHPk/C0Kvpak2ai4MzOOnIgzm7EAbx3dA1ncHJsbQyXBPeFRj/2f10P9Z1w8UiRfjcDteHA3dW9zhS8ijdL3ikbmNDOe+ZwhLUWe/YaFD/2ffqzxXotEpzw42hw48KpKDkUNNS+89ofkiZCf9ny293lihJjR5bz5yUapYPElO7TD4X2R9hU53dklmlHoJYLpZ++D/TIjXeEAjhyOmTlg9eXhm2ZBQB8a7as5m/2G6Vws7qf+zmOXXfddT+0+/jnhINnIzc1MzMy2Qkd6y35d5H3rbD30hDcvDScwP/s+kveMR47PfYwk75uDnwLPSg2d4I+rKwP6lnJ4hlPlo5rQSydyaawKktsY70mrbJZZEJZ7UB+o4/wjIw63bftLLymGYvlkCzeZ4clHWjVcKLr9qNA+dIYntNeY7t/2klxXPmSLlga/WD8c1SL22Unrxul2X/cMZjuAnmpNI7bQS6OBEudvTPCAyKd9tN/5rvaID10IiqdBfVi97wvzti6V+5Gb5P3tovCa9q+uWC8ARl93uM8VhOYnUTsthPGdi8I9dXx2fbFEnrbamEr1tiTZ2e8CucwH8rQibW33tmP+zqLFqMzSWSzS3VfRQ2IlP+D+PpNqkvfyGZnnwd0pB6aT/s8iqCOk9oEVYlBIx5lS/6Ib1E7t7g2b3pZLbNuaoTvs/C8La+1IeI7XTSk9hoeyo/7PIp7YHo/V9+a+mQ6X+z/rI/9l1wzAM1n6+FxejCIWO+j9bAfGsJZ5JmUUiHGa9I/9nvWITNMyGi7RsauT/bIz8n3292VihMB20yXk0c1RH/Z+J2l1U0jE3UyoQIY6hJPyfCbEOlHR58TXuH8qMBnMo8AO0PcDZn2O6nOhGXybycjrCX5Be8KQgfNyyG/uKmel57Ksogsp/939KT5Ev0grio4oxLP/WGeb+Ba2lzMHMjFOH2SL1hDPNNNNMM80000wzzTTTTIXQ/wFwcSa/QOV1swAAAABJRU5ErkJggg==">
            <a:extLst>
              <a:ext uri="{FF2B5EF4-FFF2-40B4-BE49-F238E27FC236}">
                <a16:creationId xmlns:a16="http://schemas.microsoft.com/office/drawing/2014/main" id="{E598ECA4-7233-6D4E-AB22-D8A977668E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3" y="5676095"/>
            <a:ext cx="1085850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7349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136</Words>
  <Application>Microsoft Macintosh PowerPoint</Application>
  <PresentationFormat>Widescreen</PresentationFormat>
  <Paragraphs>33</Paragraphs>
  <Slides>17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Press Start 2P</vt:lpstr>
      <vt:lpstr>Russo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dcterms:created xsi:type="dcterms:W3CDTF">2019-06-05T18:41:07Z</dcterms:created>
  <dcterms:modified xsi:type="dcterms:W3CDTF">2019-06-05T19:45:48Z</dcterms:modified>
</cp:coreProperties>
</file>

<file path=docProps/thumbnail.jpeg>
</file>